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2"/>
  </p:notesMasterIdLst>
  <p:sldIdLst>
    <p:sldId id="256" r:id="rId2"/>
    <p:sldId id="263" r:id="rId3"/>
    <p:sldId id="257" r:id="rId4"/>
    <p:sldId id="264" r:id="rId5"/>
    <p:sldId id="265" r:id="rId6"/>
    <p:sldId id="260" r:id="rId7"/>
    <p:sldId id="258" r:id="rId8"/>
    <p:sldId id="262" r:id="rId9"/>
    <p:sldId id="259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33" autoAdjust="0"/>
    <p:restoredTop sz="96186" autoAdjust="0"/>
  </p:normalViewPr>
  <p:slideViewPr>
    <p:cSldViewPr>
      <p:cViewPr varScale="1">
        <p:scale>
          <a:sx n="71" d="100"/>
          <a:sy n="71" d="100"/>
        </p:scale>
        <p:origin x="-11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544BB7-DAA6-4C8B-B9D3-B869B4035080}" type="doc">
      <dgm:prSet loTypeId="urn:microsoft.com/office/officeart/2005/8/layout/hierarchy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205C33-A789-455A-B746-82A09247B493}">
      <dgm:prSet phldrT="[Текст]"/>
      <dgm:spPr/>
      <dgm:t>
        <a:bodyPr/>
        <a:lstStyle/>
        <a:p>
          <a:r>
            <a:rPr lang="ru-RU" b="1" dirty="0" smtClean="0"/>
            <a:t>Внешние</a:t>
          </a:r>
          <a:endParaRPr lang="ru-RU" b="1" dirty="0"/>
        </a:p>
      </dgm:t>
    </dgm:pt>
    <dgm:pt modelId="{2840F90D-7FA1-4AC0-88E9-7558E0224C75}" type="parTrans" cxnId="{41EFD3BB-28DB-41CE-BB4E-9279DC3D6ADD}">
      <dgm:prSet/>
      <dgm:spPr/>
      <dgm:t>
        <a:bodyPr/>
        <a:lstStyle/>
        <a:p>
          <a:endParaRPr lang="ru-RU" b="1"/>
        </a:p>
      </dgm:t>
    </dgm:pt>
    <dgm:pt modelId="{ECB404B1-82CD-48E2-8FC5-806576F19B64}" type="sibTrans" cxnId="{41EFD3BB-28DB-41CE-BB4E-9279DC3D6ADD}">
      <dgm:prSet/>
      <dgm:spPr/>
      <dgm:t>
        <a:bodyPr/>
        <a:lstStyle/>
        <a:p>
          <a:endParaRPr lang="ru-RU" b="1"/>
        </a:p>
      </dgm:t>
    </dgm:pt>
    <dgm:pt modelId="{9EB980D5-09FB-4E9E-972D-CA1638ACE8B0}">
      <dgm:prSet phldrT="[Текст]"/>
      <dgm:spPr/>
      <dgm:t>
        <a:bodyPr/>
        <a:lstStyle/>
        <a:p>
          <a:r>
            <a:rPr lang="ru-RU" b="1" dirty="0" smtClean="0"/>
            <a:t>Организация обучения</a:t>
          </a:r>
          <a:endParaRPr lang="ru-RU" b="1" dirty="0"/>
        </a:p>
      </dgm:t>
    </dgm:pt>
    <dgm:pt modelId="{79EA534A-AEFF-4921-A5DB-F7658829DBC1}" type="parTrans" cxnId="{EAEEC855-EF0F-4501-B2DA-C03658D10542}">
      <dgm:prSet/>
      <dgm:spPr/>
      <dgm:t>
        <a:bodyPr/>
        <a:lstStyle/>
        <a:p>
          <a:endParaRPr lang="ru-RU" b="1"/>
        </a:p>
      </dgm:t>
    </dgm:pt>
    <dgm:pt modelId="{E8022A6C-F0E1-4D6B-BB6E-29260E6748DA}" type="sibTrans" cxnId="{EAEEC855-EF0F-4501-B2DA-C03658D10542}">
      <dgm:prSet/>
      <dgm:spPr/>
      <dgm:t>
        <a:bodyPr/>
        <a:lstStyle/>
        <a:p>
          <a:endParaRPr lang="ru-RU" b="1"/>
        </a:p>
      </dgm:t>
    </dgm:pt>
    <dgm:pt modelId="{30C550B0-7C7C-4327-BEFF-5883E338940B}">
      <dgm:prSet phldrT="[Текст]"/>
      <dgm:spPr/>
      <dgm:t>
        <a:bodyPr/>
        <a:lstStyle/>
        <a:p>
          <a:r>
            <a:rPr lang="ru-RU" b="1" dirty="0" smtClean="0"/>
            <a:t>Внешние профессиональные</a:t>
          </a:r>
          <a:endParaRPr lang="ru-RU" b="1" dirty="0"/>
        </a:p>
      </dgm:t>
    </dgm:pt>
    <dgm:pt modelId="{B0C31FAE-102A-47E8-A049-04B7766722F2}" type="parTrans" cxnId="{AD974791-7B3E-4499-A913-890267601C85}">
      <dgm:prSet/>
      <dgm:spPr/>
      <dgm:t>
        <a:bodyPr/>
        <a:lstStyle/>
        <a:p>
          <a:endParaRPr lang="ru-RU" b="1"/>
        </a:p>
      </dgm:t>
    </dgm:pt>
    <dgm:pt modelId="{4B878CCB-A5A1-4C27-83CD-1E7E40CFD393}" type="sibTrans" cxnId="{AD974791-7B3E-4499-A913-890267601C85}">
      <dgm:prSet/>
      <dgm:spPr/>
      <dgm:t>
        <a:bodyPr/>
        <a:lstStyle/>
        <a:p>
          <a:endParaRPr lang="ru-RU" b="1"/>
        </a:p>
      </dgm:t>
    </dgm:pt>
    <dgm:pt modelId="{D3DD76B3-B493-42C1-B5DD-E56EB85C7810}">
      <dgm:prSet phldrT="[Текст]"/>
      <dgm:spPr/>
      <dgm:t>
        <a:bodyPr/>
        <a:lstStyle/>
        <a:p>
          <a:r>
            <a:rPr lang="ru-RU" b="1" dirty="0" smtClean="0"/>
            <a:t>Внутренние</a:t>
          </a:r>
          <a:endParaRPr lang="ru-RU" b="1" dirty="0"/>
        </a:p>
      </dgm:t>
    </dgm:pt>
    <dgm:pt modelId="{A3EFD2A5-02CC-4E6C-9E7D-63C55070F47A}" type="parTrans" cxnId="{D9B8C134-BB8B-4811-9B44-CF5A554C25A2}">
      <dgm:prSet/>
      <dgm:spPr/>
      <dgm:t>
        <a:bodyPr/>
        <a:lstStyle/>
        <a:p>
          <a:endParaRPr lang="ru-RU" b="1"/>
        </a:p>
      </dgm:t>
    </dgm:pt>
    <dgm:pt modelId="{4E28632C-C345-4A2E-9763-8CC0A8FA0EAF}" type="sibTrans" cxnId="{D9B8C134-BB8B-4811-9B44-CF5A554C25A2}">
      <dgm:prSet/>
      <dgm:spPr/>
      <dgm:t>
        <a:bodyPr/>
        <a:lstStyle/>
        <a:p>
          <a:endParaRPr lang="ru-RU" b="1"/>
        </a:p>
      </dgm:t>
    </dgm:pt>
    <dgm:pt modelId="{5ADF05E0-16E6-4A58-8F80-183CA5563BE2}">
      <dgm:prSet phldrT="[Текст]"/>
      <dgm:spPr/>
      <dgm:t>
        <a:bodyPr/>
        <a:lstStyle/>
        <a:p>
          <a:r>
            <a:rPr lang="ru-RU" b="1" dirty="0" smtClean="0"/>
            <a:t>Внутренние профессиональные </a:t>
          </a:r>
          <a:endParaRPr lang="ru-RU" b="1" dirty="0"/>
        </a:p>
      </dgm:t>
    </dgm:pt>
    <dgm:pt modelId="{FB276F0C-3B9D-4DEB-A6FD-2D9B2324512C}" type="parTrans" cxnId="{DB6F2FE7-5447-4B3A-9F68-D2518C81E20E}">
      <dgm:prSet/>
      <dgm:spPr/>
      <dgm:t>
        <a:bodyPr/>
        <a:lstStyle/>
        <a:p>
          <a:endParaRPr lang="ru-RU" b="1"/>
        </a:p>
      </dgm:t>
    </dgm:pt>
    <dgm:pt modelId="{9FDA50B6-9491-4523-AE1F-48A74B4F46B2}" type="sibTrans" cxnId="{DB6F2FE7-5447-4B3A-9F68-D2518C81E20E}">
      <dgm:prSet/>
      <dgm:spPr/>
      <dgm:t>
        <a:bodyPr/>
        <a:lstStyle/>
        <a:p>
          <a:endParaRPr lang="ru-RU" b="1"/>
        </a:p>
      </dgm:t>
    </dgm:pt>
    <dgm:pt modelId="{131556D7-08CA-4C5E-A531-463872D09620}">
      <dgm:prSet phldrT="[Текст]"/>
      <dgm:spPr/>
      <dgm:t>
        <a:bodyPr/>
        <a:lstStyle/>
        <a:p>
          <a:r>
            <a:rPr lang="ru-RU" b="1" dirty="0" smtClean="0"/>
            <a:t>Личностные </a:t>
          </a:r>
          <a:endParaRPr lang="ru-RU" b="1" dirty="0"/>
        </a:p>
      </dgm:t>
    </dgm:pt>
    <dgm:pt modelId="{AA273B3B-9714-4206-A74D-2A7E40A71FFF}" type="parTrans" cxnId="{15C7D8A2-21CE-4620-BEE1-DDE814AC5CED}">
      <dgm:prSet/>
      <dgm:spPr/>
      <dgm:t>
        <a:bodyPr/>
        <a:lstStyle/>
        <a:p>
          <a:endParaRPr lang="ru-RU" b="1"/>
        </a:p>
      </dgm:t>
    </dgm:pt>
    <dgm:pt modelId="{358FEC10-493D-4E55-B3CA-93C6FE8BBC4D}" type="sibTrans" cxnId="{15C7D8A2-21CE-4620-BEE1-DDE814AC5CED}">
      <dgm:prSet/>
      <dgm:spPr/>
      <dgm:t>
        <a:bodyPr/>
        <a:lstStyle/>
        <a:p>
          <a:endParaRPr lang="ru-RU" b="1"/>
        </a:p>
      </dgm:t>
    </dgm:pt>
    <dgm:pt modelId="{B3B8E5CF-C38C-41BA-B711-04B4EF5D4405}">
      <dgm:prSet phldrT="[Текст]"/>
      <dgm:spPr/>
      <dgm:t>
        <a:bodyPr/>
        <a:lstStyle/>
        <a:p>
          <a:r>
            <a:rPr lang="ru-RU" b="1" dirty="0" smtClean="0"/>
            <a:t>Общие </a:t>
          </a:r>
          <a:endParaRPr lang="ru-RU" b="1" dirty="0"/>
        </a:p>
      </dgm:t>
    </dgm:pt>
    <dgm:pt modelId="{A4E232F5-24A9-4978-9B37-DD66E39C7811}" type="parTrans" cxnId="{2EF72A2D-CD2D-4CA5-A80A-97D33330BB1D}">
      <dgm:prSet/>
      <dgm:spPr/>
      <dgm:t>
        <a:bodyPr/>
        <a:lstStyle/>
        <a:p>
          <a:endParaRPr lang="ru-RU" b="1"/>
        </a:p>
      </dgm:t>
    </dgm:pt>
    <dgm:pt modelId="{F601BDE7-A108-44F4-82D3-EB5239F001C0}" type="sibTrans" cxnId="{2EF72A2D-CD2D-4CA5-A80A-97D33330BB1D}">
      <dgm:prSet/>
      <dgm:spPr/>
      <dgm:t>
        <a:bodyPr/>
        <a:lstStyle/>
        <a:p>
          <a:endParaRPr lang="ru-RU" b="1"/>
        </a:p>
      </dgm:t>
    </dgm:pt>
    <dgm:pt modelId="{A6FD7567-1555-4041-BC9A-8D2E352101E7}" type="pres">
      <dgm:prSet presAssocID="{09544BB7-DAA6-4C8B-B9D3-B869B403508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AD8531A-2DC6-4922-BEC2-C442AAB488D7}" type="pres">
      <dgm:prSet presAssocID="{FA205C33-A789-455A-B746-82A09247B493}" presName="root" presStyleCnt="0"/>
      <dgm:spPr/>
    </dgm:pt>
    <dgm:pt modelId="{5ADA6873-23F3-416C-B7F3-E76220DBD22B}" type="pres">
      <dgm:prSet presAssocID="{FA205C33-A789-455A-B746-82A09247B493}" presName="rootComposite" presStyleCnt="0"/>
      <dgm:spPr/>
    </dgm:pt>
    <dgm:pt modelId="{57B1785D-B138-48B5-B8F8-B504C2471888}" type="pres">
      <dgm:prSet presAssocID="{FA205C33-A789-455A-B746-82A09247B493}" presName="rootText" presStyleLbl="node1" presStyleIdx="0" presStyleCnt="2" custScaleX="121857"/>
      <dgm:spPr/>
      <dgm:t>
        <a:bodyPr/>
        <a:lstStyle/>
        <a:p>
          <a:endParaRPr lang="ru-RU"/>
        </a:p>
      </dgm:t>
    </dgm:pt>
    <dgm:pt modelId="{353B0D59-6BA7-4D6A-9848-A99A1B8F9C3F}" type="pres">
      <dgm:prSet presAssocID="{FA205C33-A789-455A-B746-82A09247B493}" presName="rootConnector" presStyleLbl="node1" presStyleIdx="0" presStyleCnt="2"/>
      <dgm:spPr/>
      <dgm:t>
        <a:bodyPr/>
        <a:lstStyle/>
        <a:p>
          <a:endParaRPr lang="ru-RU"/>
        </a:p>
      </dgm:t>
    </dgm:pt>
    <dgm:pt modelId="{5BFA4126-8399-4884-9BA6-4C25135B48BC}" type="pres">
      <dgm:prSet presAssocID="{FA205C33-A789-455A-B746-82A09247B493}" presName="childShape" presStyleCnt="0"/>
      <dgm:spPr/>
    </dgm:pt>
    <dgm:pt modelId="{B0B00F5D-5C5A-4AF1-9855-6A206C3F5CAC}" type="pres">
      <dgm:prSet presAssocID="{79EA534A-AEFF-4921-A5DB-F7658829DBC1}" presName="Name13" presStyleLbl="parChTrans1D2" presStyleIdx="0" presStyleCnt="5"/>
      <dgm:spPr/>
      <dgm:t>
        <a:bodyPr/>
        <a:lstStyle/>
        <a:p>
          <a:endParaRPr lang="ru-RU"/>
        </a:p>
      </dgm:t>
    </dgm:pt>
    <dgm:pt modelId="{14FA1121-89F2-44C2-B3FC-732251BDD152}" type="pres">
      <dgm:prSet presAssocID="{9EB980D5-09FB-4E9E-972D-CA1638ACE8B0}" presName="childText" presStyleLbl="bgAcc1" presStyleIdx="0" presStyleCnt="5" custScaleX="165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25B3DC-8095-40B6-A803-AD3EC41968D3}" type="pres">
      <dgm:prSet presAssocID="{B0C31FAE-102A-47E8-A049-04B7766722F2}" presName="Name13" presStyleLbl="parChTrans1D2" presStyleIdx="1" presStyleCnt="5"/>
      <dgm:spPr/>
      <dgm:t>
        <a:bodyPr/>
        <a:lstStyle/>
        <a:p>
          <a:endParaRPr lang="ru-RU"/>
        </a:p>
      </dgm:t>
    </dgm:pt>
    <dgm:pt modelId="{71B18E8F-3DD4-47C9-A389-C27B863E2BC9}" type="pres">
      <dgm:prSet presAssocID="{30C550B0-7C7C-4327-BEFF-5883E338940B}" presName="childText" presStyleLbl="bgAcc1" presStyleIdx="1" presStyleCnt="5" custScaleX="160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8A466B-0E41-48BA-9553-D4FC3C5F8AF3}" type="pres">
      <dgm:prSet presAssocID="{A4E232F5-24A9-4978-9B37-DD66E39C7811}" presName="Name13" presStyleLbl="parChTrans1D2" presStyleIdx="2" presStyleCnt="5"/>
      <dgm:spPr/>
      <dgm:t>
        <a:bodyPr/>
        <a:lstStyle/>
        <a:p>
          <a:endParaRPr lang="ru-RU"/>
        </a:p>
      </dgm:t>
    </dgm:pt>
    <dgm:pt modelId="{7F1D4A11-5073-48FA-874F-C336E1C46E04}" type="pres">
      <dgm:prSet presAssocID="{B3B8E5CF-C38C-41BA-B711-04B4EF5D4405}" presName="childText" presStyleLbl="bgAcc1" presStyleIdx="2" presStyleCnt="5" custScaleX="161369" custScaleY="95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3F7FE9-07DF-408F-B852-24AA76F333C4}" type="pres">
      <dgm:prSet presAssocID="{D3DD76B3-B493-42C1-B5DD-E56EB85C7810}" presName="root" presStyleCnt="0"/>
      <dgm:spPr/>
    </dgm:pt>
    <dgm:pt modelId="{E3F42914-D424-4811-A212-0FD3AF1266DE}" type="pres">
      <dgm:prSet presAssocID="{D3DD76B3-B493-42C1-B5DD-E56EB85C7810}" presName="rootComposite" presStyleCnt="0"/>
      <dgm:spPr/>
    </dgm:pt>
    <dgm:pt modelId="{D16184C7-6DE7-407A-AD70-1A51252825AE}" type="pres">
      <dgm:prSet presAssocID="{D3DD76B3-B493-42C1-B5DD-E56EB85C7810}" presName="rootText" presStyleLbl="node1" presStyleIdx="1" presStyleCnt="2" custScaleX="111105"/>
      <dgm:spPr/>
      <dgm:t>
        <a:bodyPr/>
        <a:lstStyle/>
        <a:p>
          <a:endParaRPr lang="ru-RU"/>
        </a:p>
      </dgm:t>
    </dgm:pt>
    <dgm:pt modelId="{347977A9-9944-489F-A94E-CA8A132CD4B6}" type="pres">
      <dgm:prSet presAssocID="{D3DD76B3-B493-42C1-B5DD-E56EB85C7810}" presName="rootConnector" presStyleLbl="node1" presStyleIdx="1" presStyleCnt="2"/>
      <dgm:spPr/>
      <dgm:t>
        <a:bodyPr/>
        <a:lstStyle/>
        <a:p>
          <a:endParaRPr lang="ru-RU"/>
        </a:p>
      </dgm:t>
    </dgm:pt>
    <dgm:pt modelId="{A57FB285-7EFC-4121-A142-3F405C64EA92}" type="pres">
      <dgm:prSet presAssocID="{D3DD76B3-B493-42C1-B5DD-E56EB85C7810}" presName="childShape" presStyleCnt="0"/>
      <dgm:spPr/>
    </dgm:pt>
    <dgm:pt modelId="{1DB7D42D-2CD2-4CB4-A1C5-425CC26737C6}" type="pres">
      <dgm:prSet presAssocID="{FB276F0C-3B9D-4DEB-A6FD-2D9B2324512C}" presName="Name13" presStyleLbl="parChTrans1D2" presStyleIdx="3" presStyleCnt="5"/>
      <dgm:spPr/>
      <dgm:t>
        <a:bodyPr/>
        <a:lstStyle/>
        <a:p>
          <a:endParaRPr lang="ru-RU"/>
        </a:p>
      </dgm:t>
    </dgm:pt>
    <dgm:pt modelId="{7AC923E2-E4A5-4E5E-B00B-F6775C50EEEC}" type="pres">
      <dgm:prSet presAssocID="{5ADF05E0-16E6-4A58-8F80-183CA5563BE2}" presName="childText" presStyleLbl="bgAcc1" presStyleIdx="3" presStyleCnt="5" custScaleX="169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B2B24-C4FF-43A8-9AD5-02FCD28AE9CE}" type="pres">
      <dgm:prSet presAssocID="{AA273B3B-9714-4206-A74D-2A7E40A71FFF}" presName="Name13" presStyleLbl="parChTrans1D2" presStyleIdx="4" presStyleCnt="5"/>
      <dgm:spPr/>
      <dgm:t>
        <a:bodyPr/>
        <a:lstStyle/>
        <a:p>
          <a:endParaRPr lang="ru-RU"/>
        </a:p>
      </dgm:t>
    </dgm:pt>
    <dgm:pt modelId="{3FB6AD31-BBF9-4EF9-A75E-387B82F63DBA}" type="pres">
      <dgm:prSet presAssocID="{131556D7-08CA-4C5E-A531-463872D09620}" presName="childText" presStyleLbl="bgAcc1" presStyleIdx="4" presStyleCnt="5" custScaleX="161369" custLinFactNeighborX="2857" custLinFactNeighborY="-1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904EA9-EDAC-4845-B0AF-2A11E42BB709}" type="presOf" srcId="{30C550B0-7C7C-4327-BEFF-5883E338940B}" destId="{71B18E8F-3DD4-47C9-A389-C27B863E2BC9}" srcOrd="0" destOrd="0" presId="urn:microsoft.com/office/officeart/2005/8/layout/hierarchy3"/>
    <dgm:cxn modelId="{E0AA5A57-532F-480A-B919-C0F486DB0349}" type="presOf" srcId="{D3DD76B3-B493-42C1-B5DD-E56EB85C7810}" destId="{D16184C7-6DE7-407A-AD70-1A51252825AE}" srcOrd="0" destOrd="0" presId="urn:microsoft.com/office/officeart/2005/8/layout/hierarchy3"/>
    <dgm:cxn modelId="{B35DCA5A-D6D6-40AD-83BC-C5D7EDF3AC95}" type="presOf" srcId="{09544BB7-DAA6-4C8B-B9D3-B869B4035080}" destId="{A6FD7567-1555-4041-BC9A-8D2E352101E7}" srcOrd="0" destOrd="0" presId="urn:microsoft.com/office/officeart/2005/8/layout/hierarchy3"/>
    <dgm:cxn modelId="{15C7D8A2-21CE-4620-BEE1-DDE814AC5CED}" srcId="{D3DD76B3-B493-42C1-B5DD-E56EB85C7810}" destId="{131556D7-08CA-4C5E-A531-463872D09620}" srcOrd="1" destOrd="0" parTransId="{AA273B3B-9714-4206-A74D-2A7E40A71FFF}" sibTransId="{358FEC10-493D-4E55-B3CA-93C6FE8BBC4D}"/>
    <dgm:cxn modelId="{B5F69E2C-0ED7-442E-9F92-55E550B84B50}" type="presOf" srcId="{FA205C33-A789-455A-B746-82A09247B493}" destId="{57B1785D-B138-48B5-B8F8-B504C2471888}" srcOrd="0" destOrd="0" presId="urn:microsoft.com/office/officeart/2005/8/layout/hierarchy3"/>
    <dgm:cxn modelId="{9E165FC3-C863-4BCF-99AA-913F9E1D61C5}" type="presOf" srcId="{FA205C33-A789-455A-B746-82A09247B493}" destId="{353B0D59-6BA7-4D6A-9848-A99A1B8F9C3F}" srcOrd="1" destOrd="0" presId="urn:microsoft.com/office/officeart/2005/8/layout/hierarchy3"/>
    <dgm:cxn modelId="{DB6F2FE7-5447-4B3A-9F68-D2518C81E20E}" srcId="{D3DD76B3-B493-42C1-B5DD-E56EB85C7810}" destId="{5ADF05E0-16E6-4A58-8F80-183CA5563BE2}" srcOrd="0" destOrd="0" parTransId="{FB276F0C-3B9D-4DEB-A6FD-2D9B2324512C}" sibTransId="{9FDA50B6-9491-4523-AE1F-48A74B4F46B2}"/>
    <dgm:cxn modelId="{41EFD3BB-28DB-41CE-BB4E-9279DC3D6ADD}" srcId="{09544BB7-DAA6-4C8B-B9D3-B869B4035080}" destId="{FA205C33-A789-455A-B746-82A09247B493}" srcOrd="0" destOrd="0" parTransId="{2840F90D-7FA1-4AC0-88E9-7558E0224C75}" sibTransId="{ECB404B1-82CD-48E2-8FC5-806576F19B64}"/>
    <dgm:cxn modelId="{5502ED8E-D36F-42B9-84E5-242652E7530D}" type="presOf" srcId="{FB276F0C-3B9D-4DEB-A6FD-2D9B2324512C}" destId="{1DB7D42D-2CD2-4CB4-A1C5-425CC26737C6}" srcOrd="0" destOrd="0" presId="urn:microsoft.com/office/officeart/2005/8/layout/hierarchy3"/>
    <dgm:cxn modelId="{BF395F71-588C-413D-9076-1A922EFC6C03}" type="presOf" srcId="{9EB980D5-09FB-4E9E-972D-CA1638ACE8B0}" destId="{14FA1121-89F2-44C2-B3FC-732251BDD152}" srcOrd="0" destOrd="0" presId="urn:microsoft.com/office/officeart/2005/8/layout/hierarchy3"/>
    <dgm:cxn modelId="{706F34E0-0257-4C5D-8E4F-59DBE730CE9F}" type="presOf" srcId="{131556D7-08CA-4C5E-A531-463872D09620}" destId="{3FB6AD31-BBF9-4EF9-A75E-387B82F63DBA}" srcOrd="0" destOrd="0" presId="urn:microsoft.com/office/officeart/2005/8/layout/hierarchy3"/>
    <dgm:cxn modelId="{5415289D-8F5C-4A7D-8FFB-BAC56AFCAC2C}" type="presOf" srcId="{79EA534A-AEFF-4921-A5DB-F7658829DBC1}" destId="{B0B00F5D-5C5A-4AF1-9855-6A206C3F5CAC}" srcOrd="0" destOrd="0" presId="urn:microsoft.com/office/officeart/2005/8/layout/hierarchy3"/>
    <dgm:cxn modelId="{68BDFE7F-A945-494C-B16B-3FFAE98C6AA9}" type="presOf" srcId="{A4E232F5-24A9-4978-9B37-DD66E39C7811}" destId="{8A8A466B-0E41-48BA-9553-D4FC3C5F8AF3}" srcOrd="0" destOrd="0" presId="urn:microsoft.com/office/officeart/2005/8/layout/hierarchy3"/>
    <dgm:cxn modelId="{EAEEC855-EF0F-4501-B2DA-C03658D10542}" srcId="{FA205C33-A789-455A-B746-82A09247B493}" destId="{9EB980D5-09FB-4E9E-972D-CA1638ACE8B0}" srcOrd="0" destOrd="0" parTransId="{79EA534A-AEFF-4921-A5DB-F7658829DBC1}" sibTransId="{E8022A6C-F0E1-4D6B-BB6E-29260E6748DA}"/>
    <dgm:cxn modelId="{AD974791-7B3E-4499-A913-890267601C85}" srcId="{FA205C33-A789-455A-B746-82A09247B493}" destId="{30C550B0-7C7C-4327-BEFF-5883E338940B}" srcOrd="1" destOrd="0" parTransId="{B0C31FAE-102A-47E8-A049-04B7766722F2}" sibTransId="{4B878CCB-A5A1-4C27-83CD-1E7E40CFD393}"/>
    <dgm:cxn modelId="{2EF72A2D-CD2D-4CA5-A80A-97D33330BB1D}" srcId="{FA205C33-A789-455A-B746-82A09247B493}" destId="{B3B8E5CF-C38C-41BA-B711-04B4EF5D4405}" srcOrd="2" destOrd="0" parTransId="{A4E232F5-24A9-4978-9B37-DD66E39C7811}" sibTransId="{F601BDE7-A108-44F4-82D3-EB5239F001C0}"/>
    <dgm:cxn modelId="{D9B8C134-BB8B-4811-9B44-CF5A554C25A2}" srcId="{09544BB7-DAA6-4C8B-B9D3-B869B4035080}" destId="{D3DD76B3-B493-42C1-B5DD-E56EB85C7810}" srcOrd="1" destOrd="0" parTransId="{A3EFD2A5-02CC-4E6C-9E7D-63C55070F47A}" sibTransId="{4E28632C-C345-4A2E-9763-8CC0A8FA0EAF}"/>
    <dgm:cxn modelId="{E124CB1C-8AF2-40C0-9B28-562258606BD1}" type="presOf" srcId="{5ADF05E0-16E6-4A58-8F80-183CA5563BE2}" destId="{7AC923E2-E4A5-4E5E-B00B-F6775C50EEEC}" srcOrd="0" destOrd="0" presId="urn:microsoft.com/office/officeart/2005/8/layout/hierarchy3"/>
    <dgm:cxn modelId="{0892E829-02E4-4D19-A990-A355955710AE}" type="presOf" srcId="{AA273B3B-9714-4206-A74D-2A7E40A71FFF}" destId="{8FDB2B24-C4FF-43A8-9AD5-02FCD28AE9CE}" srcOrd="0" destOrd="0" presId="urn:microsoft.com/office/officeart/2005/8/layout/hierarchy3"/>
    <dgm:cxn modelId="{800C4803-5D96-4721-973C-A12189694870}" type="presOf" srcId="{D3DD76B3-B493-42C1-B5DD-E56EB85C7810}" destId="{347977A9-9944-489F-A94E-CA8A132CD4B6}" srcOrd="1" destOrd="0" presId="urn:microsoft.com/office/officeart/2005/8/layout/hierarchy3"/>
    <dgm:cxn modelId="{D32C4497-2C66-4285-BA66-503EE98EA513}" type="presOf" srcId="{B0C31FAE-102A-47E8-A049-04B7766722F2}" destId="{7525B3DC-8095-40B6-A803-AD3EC41968D3}" srcOrd="0" destOrd="0" presId="urn:microsoft.com/office/officeart/2005/8/layout/hierarchy3"/>
    <dgm:cxn modelId="{ECFE1584-6500-4FF4-A890-CCE5B067103C}" type="presOf" srcId="{B3B8E5CF-C38C-41BA-B711-04B4EF5D4405}" destId="{7F1D4A11-5073-48FA-874F-C336E1C46E04}" srcOrd="0" destOrd="0" presId="urn:microsoft.com/office/officeart/2005/8/layout/hierarchy3"/>
    <dgm:cxn modelId="{89E29D44-A3E5-4CB5-A2E8-A2AF4F94B335}" type="presParOf" srcId="{A6FD7567-1555-4041-BC9A-8D2E352101E7}" destId="{5AD8531A-2DC6-4922-BEC2-C442AAB488D7}" srcOrd="0" destOrd="0" presId="urn:microsoft.com/office/officeart/2005/8/layout/hierarchy3"/>
    <dgm:cxn modelId="{510CD105-F450-46C5-A01A-5B0DC25215EF}" type="presParOf" srcId="{5AD8531A-2DC6-4922-BEC2-C442AAB488D7}" destId="{5ADA6873-23F3-416C-B7F3-E76220DBD22B}" srcOrd="0" destOrd="0" presId="urn:microsoft.com/office/officeart/2005/8/layout/hierarchy3"/>
    <dgm:cxn modelId="{067E57EA-7BFF-4794-8A7C-C59E1BD72F71}" type="presParOf" srcId="{5ADA6873-23F3-416C-B7F3-E76220DBD22B}" destId="{57B1785D-B138-48B5-B8F8-B504C2471888}" srcOrd="0" destOrd="0" presId="urn:microsoft.com/office/officeart/2005/8/layout/hierarchy3"/>
    <dgm:cxn modelId="{51B29E71-DD56-45F2-91AC-254E026502AF}" type="presParOf" srcId="{5ADA6873-23F3-416C-B7F3-E76220DBD22B}" destId="{353B0D59-6BA7-4D6A-9848-A99A1B8F9C3F}" srcOrd="1" destOrd="0" presId="urn:microsoft.com/office/officeart/2005/8/layout/hierarchy3"/>
    <dgm:cxn modelId="{B31D9B82-C712-45D4-882A-56BBF2B6DA80}" type="presParOf" srcId="{5AD8531A-2DC6-4922-BEC2-C442AAB488D7}" destId="{5BFA4126-8399-4884-9BA6-4C25135B48BC}" srcOrd="1" destOrd="0" presId="urn:microsoft.com/office/officeart/2005/8/layout/hierarchy3"/>
    <dgm:cxn modelId="{B857B078-8043-4E2C-BCE7-62FABE08CA95}" type="presParOf" srcId="{5BFA4126-8399-4884-9BA6-4C25135B48BC}" destId="{B0B00F5D-5C5A-4AF1-9855-6A206C3F5CAC}" srcOrd="0" destOrd="0" presId="urn:microsoft.com/office/officeart/2005/8/layout/hierarchy3"/>
    <dgm:cxn modelId="{29F3BFD9-7524-473F-9B19-21C58D29C3A4}" type="presParOf" srcId="{5BFA4126-8399-4884-9BA6-4C25135B48BC}" destId="{14FA1121-89F2-44C2-B3FC-732251BDD152}" srcOrd="1" destOrd="0" presId="urn:microsoft.com/office/officeart/2005/8/layout/hierarchy3"/>
    <dgm:cxn modelId="{1C5B20E9-D3B7-4477-B2F0-F10A657BC90C}" type="presParOf" srcId="{5BFA4126-8399-4884-9BA6-4C25135B48BC}" destId="{7525B3DC-8095-40B6-A803-AD3EC41968D3}" srcOrd="2" destOrd="0" presId="urn:microsoft.com/office/officeart/2005/8/layout/hierarchy3"/>
    <dgm:cxn modelId="{78270653-AC91-4B47-B430-AA2D2353B741}" type="presParOf" srcId="{5BFA4126-8399-4884-9BA6-4C25135B48BC}" destId="{71B18E8F-3DD4-47C9-A389-C27B863E2BC9}" srcOrd="3" destOrd="0" presId="urn:microsoft.com/office/officeart/2005/8/layout/hierarchy3"/>
    <dgm:cxn modelId="{429F5C9E-5E29-4973-AE28-D0ED15681FB8}" type="presParOf" srcId="{5BFA4126-8399-4884-9BA6-4C25135B48BC}" destId="{8A8A466B-0E41-48BA-9553-D4FC3C5F8AF3}" srcOrd="4" destOrd="0" presId="urn:microsoft.com/office/officeart/2005/8/layout/hierarchy3"/>
    <dgm:cxn modelId="{87FBDB08-D7F4-4A0F-B9D0-38D1CF5DCB17}" type="presParOf" srcId="{5BFA4126-8399-4884-9BA6-4C25135B48BC}" destId="{7F1D4A11-5073-48FA-874F-C336E1C46E04}" srcOrd="5" destOrd="0" presId="urn:microsoft.com/office/officeart/2005/8/layout/hierarchy3"/>
    <dgm:cxn modelId="{F0AA2C74-A723-4325-AC9A-D1B5948A3D5F}" type="presParOf" srcId="{A6FD7567-1555-4041-BC9A-8D2E352101E7}" destId="{D63F7FE9-07DF-408F-B852-24AA76F333C4}" srcOrd="1" destOrd="0" presId="urn:microsoft.com/office/officeart/2005/8/layout/hierarchy3"/>
    <dgm:cxn modelId="{26F7BEAB-1BF1-405C-84BC-DAF5EA72472F}" type="presParOf" srcId="{D63F7FE9-07DF-408F-B852-24AA76F333C4}" destId="{E3F42914-D424-4811-A212-0FD3AF1266DE}" srcOrd="0" destOrd="0" presId="urn:microsoft.com/office/officeart/2005/8/layout/hierarchy3"/>
    <dgm:cxn modelId="{F6D5799F-C6AB-465E-8776-CBE690B47B30}" type="presParOf" srcId="{E3F42914-D424-4811-A212-0FD3AF1266DE}" destId="{D16184C7-6DE7-407A-AD70-1A51252825AE}" srcOrd="0" destOrd="0" presId="urn:microsoft.com/office/officeart/2005/8/layout/hierarchy3"/>
    <dgm:cxn modelId="{98C4B9FF-0AC9-433B-AFB4-3C9449629236}" type="presParOf" srcId="{E3F42914-D424-4811-A212-0FD3AF1266DE}" destId="{347977A9-9944-489F-A94E-CA8A132CD4B6}" srcOrd="1" destOrd="0" presId="urn:microsoft.com/office/officeart/2005/8/layout/hierarchy3"/>
    <dgm:cxn modelId="{5E88F240-2CDE-4796-AC44-570F83D1B5A6}" type="presParOf" srcId="{D63F7FE9-07DF-408F-B852-24AA76F333C4}" destId="{A57FB285-7EFC-4121-A142-3F405C64EA92}" srcOrd="1" destOrd="0" presId="urn:microsoft.com/office/officeart/2005/8/layout/hierarchy3"/>
    <dgm:cxn modelId="{118A1FD8-76C5-4160-AC83-683EBDF13EB8}" type="presParOf" srcId="{A57FB285-7EFC-4121-A142-3F405C64EA92}" destId="{1DB7D42D-2CD2-4CB4-A1C5-425CC26737C6}" srcOrd="0" destOrd="0" presId="urn:microsoft.com/office/officeart/2005/8/layout/hierarchy3"/>
    <dgm:cxn modelId="{9ACA12BF-922A-49F7-BD47-4C89AF02F733}" type="presParOf" srcId="{A57FB285-7EFC-4121-A142-3F405C64EA92}" destId="{7AC923E2-E4A5-4E5E-B00B-F6775C50EEEC}" srcOrd="1" destOrd="0" presId="urn:microsoft.com/office/officeart/2005/8/layout/hierarchy3"/>
    <dgm:cxn modelId="{20EC0147-1121-4F1B-BF93-791B09B9A19A}" type="presParOf" srcId="{A57FB285-7EFC-4121-A142-3F405C64EA92}" destId="{8FDB2B24-C4FF-43A8-9AD5-02FCD28AE9CE}" srcOrd="2" destOrd="0" presId="urn:microsoft.com/office/officeart/2005/8/layout/hierarchy3"/>
    <dgm:cxn modelId="{71078B55-8B11-4332-8D1A-37C370855F21}" type="presParOf" srcId="{A57FB285-7EFC-4121-A142-3F405C64EA92}" destId="{3FB6AD31-BBF9-4EF9-A75E-387B82F63DB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B1785D-B138-48B5-B8F8-B504C2471888}">
      <dsp:nvSpPr>
        <dsp:cNvPr id="0" name=""/>
        <dsp:cNvSpPr/>
      </dsp:nvSpPr>
      <dsp:spPr>
        <a:xfrm>
          <a:off x="829163" y="36"/>
          <a:ext cx="2526672" cy="1036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Внешние</a:t>
          </a:r>
          <a:endParaRPr lang="ru-RU" sz="2800" b="1" kern="1200" dirty="0"/>
        </a:p>
      </dsp:txBody>
      <dsp:txXfrm>
        <a:off x="829163" y="36"/>
        <a:ext cx="2526672" cy="1036736"/>
      </dsp:txXfrm>
    </dsp:sp>
    <dsp:sp modelId="{B0B00F5D-5C5A-4AF1-9855-6A206C3F5CAC}">
      <dsp:nvSpPr>
        <dsp:cNvPr id="0" name=""/>
        <dsp:cNvSpPr/>
      </dsp:nvSpPr>
      <dsp:spPr>
        <a:xfrm>
          <a:off x="1081830" y="1036773"/>
          <a:ext cx="252667" cy="777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552"/>
              </a:lnTo>
              <a:lnTo>
                <a:pt x="252667" y="77755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FA1121-89F2-44C2-B3FC-732251BDD152}">
      <dsp:nvSpPr>
        <dsp:cNvPr id="0" name=""/>
        <dsp:cNvSpPr/>
      </dsp:nvSpPr>
      <dsp:spPr>
        <a:xfrm>
          <a:off x="1334498" y="1295957"/>
          <a:ext cx="2737101" cy="1036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Организация обучения</a:t>
          </a:r>
          <a:endParaRPr lang="ru-RU" sz="1900" b="1" kern="1200" dirty="0"/>
        </a:p>
      </dsp:txBody>
      <dsp:txXfrm>
        <a:off x="1334498" y="1295957"/>
        <a:ext cx="2737101" cy="1036736"/>
      </dsp:txXfrm>
    </dsp:sp>
    <dsp:sp modelId="{7525B3DC-8095-40B6-A803-AD3EC41968D3}">
      <dsp:nvSpPr>
        <dsp:cNvPr id="0" name=""/>
        <dsp:cNvSpPr/>
      </dsp:nvSpPr>
      <dsp:spPr>
        <a:xfrm>
          <a:off x="1081830" y="1036773"/>
          <a:ext cx="252667" cy="2073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473"/>
              </a:lnTo>
              <a:lnTo>
                <a:pt x="252667" y="207347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18E8F-3DD4-47C9-A389-C27B863E2BC9}">
      <dsp:nvSpPr>
        <dsp:cNvPr id="0" name=""/>
        <dsp:cNvSpPr/>
      </dsp:nvSpPr>
      <dsp:spPr>
        <a:xfrm>
          <a:off x="1334498" y="2591878"/>
          <a:ext cx="2659320" cy="1036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Внешние профессиональные</a:t>
          </a:r>
          <a:endParaRPr lang="ru-RU" sz="1900" b="1" kern="1200" dirty="0"/>
        </a:p>
      </dsp:txBody>
      <dsp:txXfrm>
        <a:off x="1334498" y="2591878"/>
        <a:ext cx="2659320" cy="1036736"/>
      </dsp:txXfrm>
    </dsp:sp>
    <dsp:sp modelId="{8A8A466B-0E41-48BA-9553-D4FC3C5F8AF3}">
      <dsp:nvSpPr>
        <dsp:cNvPr id="0" name=""/>
        <dsp:cNvSpPr/>
      </dsp:nvSpPr>
      <dsp:spPr>
        <a:xfrm>
          <a:off x="1081830" y="1036773"/>
          <a:ext cx="252667" cy="334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5507"/>
              </a:lnTo>
              <a:lnTo>
                <a:pt x="252667" y="334550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D4A11-5073-48FA-874F-C336E1C46E04}">
      <dsp:nvSpPr>
        <dsp:cNvPr id="0" name=""/>
        <dsp:cNvSpPr/>
      </dsp:nvSpPr>
      <dsp:spPr>
        <a:xfrm>
          <a:off x="1334498" y="3887799"/>
          <a:ext cx="2676754" cy="988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Общие </a:t>
          </a:r>
          <a:endParaRPr lang="ru-RU" sz="1900" b="1" kern="1200" dirty="0"/>
        </a:p>
      </dsp:txBody>
      <dsp:txXfrm>
        <a:off x="1334498" y="3887799"/>
        <a:ext cx="2676754" cy="988963"/>
      </dsp:txXfrm>
    </dsp:sp>
    <dsp:sp modelId="{D16184C7-6DE7-407A-AD70-1A51252825AE}">
      <dsp:nvSpPr>
        <dsp:cNvPr id="0" name=""/>
        <dsp:cNvSpPr/>
      </dsp:nvSpPr>
      <dsp:spPr>
        <a:xfrm>
          <a:off x="4129221" y="36"/>
          <a:ext cx="2303732" cy="1036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Внутренние</a:t>
          </a:r>
          <a:endParaRPr lang="ru-RU" sz="2800" b="1" kern="1200" dirty="0"/>
        </a:p>
      </dsp:txBody>
      <dsp:txXfrm>
        <a:off x="4129221" y="36"/>
        <a:ext cx="2303732" cy="1036736"/>
      </dsp:txXfrm>
    </dsp:sp>
    <dsp:sp modelId="{1DB7D42D-2CD2-4CB4-A1C5-425CC26737C6}">
      <dsp:nvSpPr>
        <dsp:cNvPr id="0" name=""/>
        <dsp:cNvSpPr/>
      </dsp:nvSpPr>
      <dsp:spPr>
        <a:xfrm>
          <a:off x="4359594" y="1036773"/>
          <a:ext cx="230373" cy="777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552"/>
              </a:lnTo>
              <a:lnTo>
                <a:pt x="230373" y="77755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923E2-E4A5-4E5E-B00B-F6775C50EEEC}">
      <dsp:nvSpPr>
        <dsp:cNvPr id="0" name=""/>
        <dsp:cNvSpPr/>
      </dsp:nvSpPr>
      <dsp:spPr>
        <a:xfrm>
          <a:off x="4589967" y="1295957"/>
          <a:ext cx="2810468" cy="1036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Внутренние профессиональные </a:t>
          </a:r>
          <a:endParaRPr lang="ru-RU" sz="1900" b="1" kern="1200" dirty="0"/>
        </a:p>
      </dsp:txBody>
      <dsp:txXfrm>
        <a:off x="4589967" y="1295957"/>
        <a:ext cx="2810468" cy="1036736"/>
      </dsp:txXfrm>
    </dsp:sp>
    <dsp:sp modelId="{8FDB2B24-C4FF-43A8-9AD5-02FCD28AE9CE}">
      <dsp:nvSpPr>
        <dsp:cNvPr id="0" name=""/>
        <dsp:cNvSpPr/>
      </dsp:nvSpPr>
      <dsp:spPr>
        <a:xfrm>
          <a:off x="4359594" y="1036773"/>
          <a:ext cx="277764" cy="2055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5444"/>
              </a:lnTo>
              <a:lnTo>
                <a:pt x="277764" y="205544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6AD31-BBF9-4EF9-A75E-387B82F63DBA}">
      <dsp:nvSpPr>
        <dsp:cNvPr id="0" name=""/>
        <dsp:cNvSpPr/>
      </dsp:nvSpPr>
      <dsp:spPr>
        <a:xfrm>
          <a:off x="4637358" y="2573849"/>
          <a:ext cx="2676754" cy="1036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Личностные </a:t>
          </a:r>
          <a:endParaRPr lang="ru-RU" sz="1900" b="1" kern="1200" dirty="0"/>
        </a:p>
      </dsp:txBody>
      <dsp:txXfrm>
        <a:off x="4637358" y="2573849"/>
        <a:ext cx="2676754" cy="1036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5DB47-7009-429F-8358-0A74151878E4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FBA74-5BA7-41D4-9C92-DF1FAFF43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261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1341-63A0-4126-A347-9268132E8476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F4B14-73BE-47B1-8222-D959CF7B1A77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D93-9FDB-4B30-B662-7DE86C796448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A1D6-ED5A-4096-BD5A-76ED2B0E5731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F9A2-2E04-4B8A-B7DB-ED5A7199B51E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9BA5-D5AA-48DF-A943-46DCCBAC8DF1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22C5-BCA0-486D-848D-F7902161C6BC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47A4-8797-4D49-9D15-0E5933B12F79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6EA0-A44E-49A2-BC69-81815D408ADD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BDB0-4539-4E73-80F8-0AEDAAAC08C7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C4C9-764A-4F37-AB57-0F29B696788A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FE4939C-86E3-48D7-A45A-177A77DA78DC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000108"/>
            <a:ext cx="8424936" cy="1927225"/>
          </a:xfrm>
        </p:spPr>
        <p:txBody>
          <a:bodyPr/>
          <a:lstStyle/>
          <a:p>
            <a:r>
              <a:rPr lang="ru-RU" sz="3200" b="1" dirty="0" smtClean="0"/>
              <a:t>Подготовка  педагогов </a:t>
            </a:r>
            <a:br>
              <a:rPr lang="ru-RU" sz="3200" b="1" dirty="0" smtClean="0"/>
            </a:br>
            <a:r>
              <a:rPr lang="ru-RU" sz="3200" b="1" dirty="0" smtClean="0"/>
              <a:t>к  профориентационной работе </a:t>
            </a:r>
            <a:br>
              <a:rPr lang="ru-RU" sz="3200" b="1" dirty="0" smtClean="0"/>
            </a:br>
            <a:r>
              <a:rPr lang="ru-RU" sz="3200" b="1" dirty="0" smtClean="0"/>
              <a:t>в  системе  дополнительного профессионального  образования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05064"/>
            <a:ext cx="6400800" cy="1540768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ru-RU" dirty="0" smtClean="0"/>
              <a:t>Понамарева </a:t>
            </a:r>
            <a:r>
              <a:rPr lang="ru-RU" dirty="0"/>
              <a:t>Елена Владимировна, методист </a:t>
            </a:r>
          </a:p>
          <a:p>
            <a:pPr>
              <a:spcBef>
                <a:spcPts val="0"/>
              </a:spcBef>
            </a:pPr>
            <a:r>
              <a:rPr lang="ru-RU" dirty="0"/>
              <a:t>центра профориентации и </a:t>
            </a:r>
            <a:r>
              <a:rPr lang="ru-RU" dirty="0" err="1"/>
              <a:t>постинтернатного</a:t>
            </a:r>
            <a:r>
              <a:rPr lang="ru-RU" dirty="0"/>
              <a:t> сопровождения  ГБУ ДПО «КРИРПО»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6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Внутренние факторы «личностные особенности слушателей»: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dirty="0" smtClean="0"/>
              <a:t>мотивация на обучение – 57,6 %;</a:t>
            </a:r>
          </a:p>
          <a:p>
            <a:r>
              <a:rPr lang="ru-RU" dirty="0" smtClean="0"/>
              <a:t>психологические особенности (память, внимание) – 36,4 %;</a:t>
            </a:r>
          </a:p>
          <a:p>
            <a:r>
              <a:rPr lang="ru-RU" dirty="0" smtClean="0"/>
              <a:t>состояние здоровья – 36,4</a:t>
            </a:r>
            <a:r>
              <a:rPr lang="ru-RU" smtClean="0"/>
              <a:t> %;</a:t>
            </a:r>
            <a:endParaRPr lang="ru-RU" dirty="0" smtClean="0"/>
          </a:p>
          <a:p>
            <a:r>
              <a:rPr lang="ru-RU" dirty="0" smtClean="0"/>
              <a:t>настроение – 9,1 %;</a:t>
            </a:r>
          </a:p>
          <a:p>
            <a:r>
              <a:rPr lang="ru-RU" dirty="0" smtClean="0"/>
              <a:t>возраст – 6,1 %;</a:t>
            </a:r>
          </a:p>
          <a:p>
            <a:r>
              <a:rPr lang="ru-RU" dirty="0" smtClean="0"/>
              <a:t>семейные обстоятельства – 3,0 %.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Форум: Проблемы формирования профессионального самоопределения обучающихся на современном этапе развития общества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Сопровождение социально-профессиональной адаптации обучающихся и воспитанников.</a:t>
            </a:r>
          </a:p>
          <a:p>
            <a:endParaRPr lang="ru-RU" dirty="0" smtClean="0"/>
          </a:p>
          <a:p>
            <a:r>
              <a:rPr lang="ru-RU" dirty="0" smtClean="0"/>
              <a:t>Организация межведомственного взаимодействия и социального партнерства в системе профориентации.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33400"/>
            <a:ext cx="8472518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Должности ответственных за профориентацию обучающихся в образовательных организациях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876800"/>
          </a:xfrm>
        </p:spPr>
        <p:txBody>
          <a:bodyPr/>
          <a:lstStyle/>
          <a:p>
            <a:r>
              <a:rPr lang="ru-RU" dirty="0" smtClean="0"/>
              <a:t>заместитель директора  - 61 %;</a:t>
            </a:r>
          </a:p>
          <a:p>
            <a:r>
              <a:rPr lang="ru-RU" dirty="0" smtClean="0"/>
              <a:t>учитель-предметник  - 16 %; </a:t>
            </a:r>
          </a:p>
          <a:p>
            <a:r>
              <a:rPr lang="ru-RU" dirty="0" smtClean="0"/>
              <a:t>социальный педагог  - 10 %; </a:t>
            </a:r>
          </a:p>
          <a:p>
            <a:r>
              <a:rPr lang="ru-RU" dirty="0" smtClean="0"/>
              <a:t>педагог-психолог  -  6 %; </a:t>
            </a:r>
          </a:p>
          <a:p>
            <a:r>
              <a:rPr lang="ru-RU" dirty="0" smtClean="0"/>
              <a:t>классный руководитель  - 2 %; </a:t>
            </a:r>
          </a:p>
          <a:p>
            <a:r>
              <a:rPr lang="ru-RU" dirty="0" smtClean="0"/>
              <a:t>педагог-организатор  - 2 %; </a:t>
            </a:r>
          </a:p>
          <a:p>
            <a:r>
              <a:rPr lang="ru-RU" dirty="0" smtClean="0"/>
              <a:t>методист - 1 %;</a:t>
            </a:r>
          </a:p>
          <a:p>
            <a:r>
              <a:rPr lang="ru-RU" dirty="0" smtClean="0"/>
              <a:t>учитель технологии  - 1 %; </a:t>
            </a:r>
          </a:p>
          <a:p>
            <a:r>
              <a:rPr lang="ru-RU" dirty="0" smtClean="0"/>
              <a:t>библиотекарь - 0,5 %; </a:t>
            </a:r>
          </a:p>
          <a:p>
            <a:r>
              <a:rPr lang="ru-RU" dirty="0" smtClean="0"/>
              <a:t>мастер производственного обучения  - 0,3 %; </a:t>
            </a:r>
          </a:p>
          <a:p>
            <a:r>
              <a:rPr lang="ru-RU" dirty="0" smtClean="0"/>
              <a:t>инструктор по труду  - 0,3 %.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Особенности подготовки студентов</a:t>
            </a:r>
            <a:br>
              <a:rPr lang="ru-RU" sz="2800" b="1" dirty="0" smtClean="0"/>
            </a:br>
            <a:r>
              <a:rPr lang="ru-RU" sz="2800" b="1" dirty="0" smtClean="0"/>
              <a:t>к профориентационной работе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772816"/>
            <a:ext cx="7797552" cy="44644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Отсутствие специальности «</a:t>
            </a:r>
            <a:r>
              <a:rPr lang="ru-RU" dirty="0" err="1" smtClean="0"/>
              <a:t>профориентатор</a:t>
            </a:r>
            <a:r>
              <a:rPr lang="ru-RU" dirty="0" smtClean="0"/>
              <a:t>»/                   «</a:t>
            </a:r>
            <a:r>
              <a:rPr lang="ru-RU" dirty="0" err="1" smtClean="0"/>
              <a:t>профориентолог</a:t>
            </a:r>
            <a:r>
              <a:rPr lang="ru-RU" dirty="0" smtClean="0"/>
              <a:t>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спецкурсы – 16-40 час;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отсутствие единых требований к содержанию профориентационной подготовки студентов;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ограниченность рамками педагогической специальности.</a:t>
            </a:r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Внешние фактор</a:t>
            </a:r>
            <a:r>
              <a:rPr lang="ru-RU" dirty="0" smtClean="0"/>
              <a:t>ы </a:t>
            </a:r>
            <a:r>
              <a:rPr lang="ru-RU" b="1" dirty="0" smtClean="0"/>
              <a:t>«организации обучения»: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dirty="0" smtClean="0"/>
              <a:t>организация (условия, режим, форма, длительность обучения и т.п.) – 93,9 %;</a:t>
            </a:r>
          </a:p>
          <a:p>
            <a:r>
              <a:rPr lang="ru-RU" dirty="0" smtClean="0"/>
              <a:t>уровень знаний преподавателей – 75,8 %;</a:t>
            </a:r>
          </a:p>
          <a:p>
            <a:r>
              <a:rPr lang="ru-RU" dirty="0" smtClean="0"/>
              <a:t>содержание учебной информации – 42,4 %;</a:t>
            </a:r>
          </a:p>
          <a:p>
            <a:r>
              <a:rPr lang="ru-RU" dirty="0" smtClean="0"/>
              <a:t>материально-техническое оснащение учебного процесса – 39,4 %;</a:t>
            </a:r>
          </a:p>
          <a:p>
            <a:r>
              <a:rPr lang="ru-RU" dirty="0" smtClean="0"/>
              <a:t>психологический комфорт – 15,2 %;</a:t>
            </a:r>
          </a:p>
          <a:p>
            <a:r>
              <a:rPr lang="ru-RU" dirty="0" smtClean="0"/>
              <a:t>используемые в преподавании технологии – 9,1 %;</a:t>
            </a:r>
          </a:p>
          <a:p>
            <a:r>
              <a:rPr lang="ru-RU" dirty="0" smtClean="0"/>
              <a:t>возможность обмена опытом с коллегами – 9,1 %;</a:t>
            </a:r>
          </a:p>
          <a:p>
            <a:r>
              <a:rPr lang="ru-RU" dirty="0" smtClean="0"/>
              <a:t>помощь преподавателей – 3,1 %.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Внешние  профессиональные фактор</a:t>
            </a:r>
            <a:r>
              <a:rPr lang="ru-RU" dirty="0" smtClean="0"/>
              <a:t>ы: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востребованность</a:t>
            </a:r>
            <a:r>
              <a:rPr lang="ru-RU" dirty="0" smtClean="0"/>
              <a:t> данной должности  - 42,4 %; </a:t>
            </a:r>
          </a:p>
          <a:p>
            <a:r>
              <a:rPr lang="ru-RU" dirty="0" smtClean="0"/>
              <a:t>система поощрений - 27,3 %;</a:t>
            </a:r>
          </a:p>
          <a:p>
            <a:r>
              <a:rPr lang="ru-RU" dirty="0" smtClean="0"/>
              <a:t> возможность применения получаемых знаний на практике – 21,1 %;</a:t>
            </a:r>
          </a:p>
          <a:p>
            <a:r>
              <a:rPr lang="ru-RU" dirty="0" smtClean="0"/>
              <a:t>оплата профориентационной деятельности - 21,1 %;</a:t>
            </a:r>
          </a:p>
          <a:p>
            <a:r>
              <a:rPr lang="ru-RU" dirty="0" smtClean="0"/>
              <a:t>наличие мотивации со стороны администрации ОО -3,0 %.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910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Внешние  «общие» факторы: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удаленность места обучения от места проживания – 21,2 %; </a:t>
            </a:r>
          </a:p>
          <a:p>
            <a:r>
              <a:rPr lang="ru-RU" dirty="0" smtClean="0"/>
              <a:t>погодные условия  – 3 %.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3400"/>
            <a:ext cx="8501122" cy="9906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Факторы, влияющие на результативность подготовки педагогов к профориентации обучающихся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Внутренние  профессиональные факторы: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dirty="0" smtClean="0"/>
              <a:t>информированность в области </a:t>
            </a:r>
            <a:r>
              <a:rPr lang="ru-RU" dirty="0" smtClean="0"/>
              <a:t>профориентации –  12,1 </a:t>
            </a:r>
            <a:r>
              <a:rPr lang="ru-RU" dirty="0" smtClean="0"/>
              <a:t> </a:t>
            </a:r>
            <a:r>
              <a:rPr lang="ru-RU" dirty="0" smtClean="0"/>
              <a:t>%; </a:t>
            </a:r>
            <a:endParaRPr lang="ru-RU" dirty="0" smtClean="0"/>
          </a:p>
          <a:p>
            <a:r>
              <a:rPr lang="ru-RU" dirty="0" smtClean="0"/>
              <a:t>готовность к учебной деятельности </a:t>
            </a:r>
            <a:r>
              <a:rPr lang="ru-RU" dirty="0" smtClean="0"/>
              <a:t>– 9,1</a:t>
            </a:r>
            <a:r>
              <a:rPr lang="ru-RU" dirty="0" smtClean="0"/>
              <a:t> </a:t>
            </a:r>
            <a:r>
              <a:rPr lang="ru-RU" dirty="0" smtClean="0"/>
              <a:t>%; </a:t>
            </a:r>
            <a:endParaRPr lang="ru-RU" dirty="0" smtClean="0"/>
          </a:p>
          <a:p>
            <a:r>
              <a:rPr lang="ru-RU" dirty="0" smtClean="0"/>
              <a:t>стаж </a:t>
            </a:r>
            <a:r>
              <a:rPr lang="ru-RU" dirty="0" smtClean="0"/>
              <a:t>работы </a:t>
            </a:r>
            <a:r>
              <a:rPr lang="ru-RU" dirty="0" smtClean="0"/>
              <a:t>– </a:t>
            </a:r>
            <a:r>
              <a:rPr lang="ru-RU" dirty="0" smtClean="0"/>
              <a:t>6,1 </a:t>
            </a:r>
            <a:r>
              <a:rPr lang="ru-RU" dirty="0" smtClean="0"/>
              <a:t>%;</a:t>
            </a:r>
            <a:endParaRPr lang="ru-RU" dirty="0" smtClean="0"/>
          </a:p>
          <a:p>
            <a:r>
              <a:rPr lang="ru-RU" dirty="0" smtClean="0"/>
              <a:t>имеющееся </a:t>
            </a:r>
            <a:r>
              <a:rPr lang="ru-RU" dirty="0" smtClean="0"/>
              <a:t>образование – </a:t>
            </a:r>
            <a:r>
              <a:rPr lang="ru-RU" dirty="0" smtClean="0"/>
              <a:t>6,1</a:t>
            </a:r>
            <a:r>
              <a:rPr lang="ru-RU" dirty="0" smtClean="0"/>
              <a:t> </a:t>
            </a:r>
            <a:r>
              <a:rPr lang="ru-RU" dirty="0" smtClean="0"/>
              <a:t>%; </a:t>
            </a:r>
            <a:endParaRPr lang="ru-RU" dirty="0" smtClean="0"/>
          </a:p>
          <a:p>
            <a:r>
              <a:rPr lang="ru-RU" dirty="0" smtClean="0"/>
              <a:t>уровень владения информационно-коммуникационными </a:t>
            </a:r>
            <a:r>
              <a:rPr lang="ru-RU" dirty="0" smtClean="0"/>
              <a:t>технологиями – </a:t>
            </a:r>
            <a:r>
              <a:rPr lang="ru-RU" dirty="0" smtClean="0"/>
              <a:t>6,1</a:t>
            </a:r>
            <a:r>
              <a:rPr lang="ru-RU" dirty="0" smtClean="0"/>
              <a:t> %; , </a:t>
            </a:r>
            <a:endParaRPr lang="ru-RU" dirty="0" smtClean="0"/>
          </a:p>
          <a:p>
            <a:r>
              <a:rPr lang="ru-RU" dirty="0" smtClean="0"/>
              <a:t>наличие компьютера и интернета дома </a:t>
            </a:r>
            <a:r>
              <a:rPr lang="ru-RU" dirty="0" smtClean="0"/>
              <a:t>– 6,1</a:t>
            </a:r>
            <a:r>
              <a:rPr lang="ru-RU" dirty="0" smtClean="0"/>
              <a:t> </a:t>
            </a:r>
            <a:r>
              <a:rPr lang="ru-RU" dirty="0" smtClean="0"/>
              <a:t>%; </a:t>
            </a:r>
            <a:endParaRPr lang="ru-RU" dirty="0" smtClean="0"/>
          </a:p>
          <a:p>
            <a:r>
              <a:rPr lang="ru-RU" dirty="0" smtClean="0"/>
              <a:t>умение взаимодействовать </a:t>
            </a:r>
            <a:r>
              <a:rPr lang="ru-RU" dirty="0" smtClean="0"/>
              <a:t>– 3,1</a:t>
            </a:r>
            <a:r>
              <a:rPr lang="ru-RU" dirty="0" smtClean="0"/>
              <a:t> </a:t>
            </a:r>
            <a:r>
              <a:rPr lang="ru-RU" dirty="0" smtClean="0"/>
              <a:t>%.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643</TotalTime>
  <Words>224</Words>
  <Application>Microsoft Office PowerPoint</Application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Подготовка  педагогов  к  профориентационной работе  в  системе  дополнительного профессионального  образования</vt:lpstr>
      <vt:lpstr>Форум: Проблемы формирования профессионального самоопределения обучающихся на современном этапе развития общества </vt:lpstr>
      <vt:lpstr>Должности ответственных за профориентацию обучающихся в образовательных организациях </vt:lpstr>
      <vt:lpstr>Особенности подготовки студентов к профориентационной работе</vt:lpstr>
      <vt:lpstr>Факторы, влияющие на результативность подготовки педагогов к профориентации обучающихся</vt:lpstr>
      <vt:lpstr>Факторы, влияющие на результативность подготовки педагогов к профориентации обучающихся</vt:lpstr>
      <vt:lpstr>Факторы, влияющие на результативность подготовки педагогов к профориентации обучающихся</vt:lpstr>
      <vt:lpstr>Факторы, влияющие на результативность подготовки педагогов к профориентации обучающихся</vt:lpstr>
      <vt:lpstr>Факторы, влияющие на результативность подготовки педагогов к профориентации обучающихся</vt:lpstr>
      <vt:lpstr>Факторы, влияющие на результативность подготовки педагогов к профориентации обучающихся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организации деятельности  ответственных за профориентацию</dc:title>
  <cp:lastModifiedBy>Понамарева Елена Владимировна</cp:lastModifiedBy>
  <cp:revision>52</cp:revision>
  <dcterms:modified xsi:type="dcterms:W3CDTF">2017-03-16T02:22:16Z</dcterms:modified>
</cp:coreProperties>
</file>